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zaokrąglony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Prostokąt zaokrąglony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0" name="Podtytuł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19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A34462-8141-4281-B494-2556A90D923E}" type="datetimeFigureOut">
              <a:rPr lang="pl-PL" smtClean="0"/>
              <a:t>2014-11-26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11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435012-8717-4511-87F4-9A6541C0C95F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A34462-8141-4281-B494-2556A90D923E}" type="datetimeFigureOut">
              <a:rPr lang="pl-PL" smtClean="0"/>
              <a:t>2014-11-26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435012-8717-4511-87F4-9A6541C0C95F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zaokrąglony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ostokąt zaokrąglony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A34462-8141-4281-B494-2556A90D923E}" type="datetimeFigureOut">
              <a:rPr lang="pl-PL" smtClean="0"/>
              <a:t>2014-11-26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435012-8717-4511-87F4-9A6541C0C95F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A34462-8141-4281-B494-2556A90D923E}" type="datetimeFigureOut">
              <a:rPr lang="pl-PL" smtClean="0"/>
              <a:t>2014-11-26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435012-8717-4511-87F4-9A6541C0C95F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A34462-8141-4281-B494-2556A90D923E}" type="datetimeFigureOut">
              <a:rPr lang="pl-PL" smtClean="0"/>
              <a:t>2014-11-26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435012-8717-4511-87F4-9A6541C0C95F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A34462-8141-4281-B494-2556A90D923E}" type="datetimeFigureOut">
              <a:rPr lang="pl-PL" smtClean="0"/>
              <a:t>2014-11-26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435012-8717-4511-87F4-9A6541C0C95F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A34462-8141-4281-B494-2556A90D923E}" type="datetimeFigureOut">
              <a:rPr lang="pl-PL" smtClean="0"/>
              <a:t>2014-11-26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435012-8717-4511-87F4-9A6541C0C95F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A34462-8141-4281-B494-2556A90D923E}" type="datetimeFigureOut">
              <a:rPr lang="pl-PL" smtClean="0"/>
              <a:t>2014-11-26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435012-8717-4511-87F4-9A6541C0C95F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zaokrąglony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ostokąt z zaokrąglonym rogi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A34462-8141-4281-B494-2556A90D923E}" type="datetimeFigureOut">
              <a:rPr lang="pl-PL" smtClean="0"/>
              <a:t>2014-11-26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435012-8717-4511-87F4-9A6541C0C95F}" type="slidenum">
              <a:rPr lang="pl-PL" smtClean="0"/>
              <a:t>‹#›</a:t>
            </a:fld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A34462-8141-4281-B494-2556A90D923E}" type="datetimeFigureOut">
              <a:rPr lang="pl-PL" smtClean="0"/>
              <a:t>2014-11-26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435012-8717-4511-87F4-9A6541C0C95F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A34462-8141-4281-B494-2556A90D923E}" type="datetimeFigureOut">
              <a:rPr lang="pl-PL" smtClean="0"/>
              <a:t>2014-11-26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435012-8717-4511-87F4-9A6541C0C95F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rostokąt zaokrąglony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Symbol zastępczy tytułu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BA34462-8141-4281-B494-2556A90D923E}" type="datetimeFigureOut">
              <a:rPr lang="pl-PL" smtClean="0"/>
              <a:t>2014-11-26</a:t>
            </a:fld>
            <a:endParaRPr lang="pl-PL"/>
          </a:p>
        </p:txBody>
      </p:sp>
      <p:sp>
        <p:nvSpPr>
          <p:cNvPr id="18" name="Symbol zastępczy stopki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3435012-8717-4511-87F4-9A6541C0C95F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000" dirty="0" smtClean="0"/>
              <a:t>Jest taka jedna wieś… Zaborowo</a:t>
            </a:r>
            <a:endParaRPr lang="pl-PL" sz="40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31640" y="3933056"/>
            <a:ext cx="7628384" cy="626368"/>
          </a:xfrm>
        </p:spPr>
        <p:txBody>
          <a:bodyPr/>
          <a:lstStyle/>
          <a:p>
            <a:pPr algn="just"/>
            <a:r>
              <a:rPr lang="pl-PL" dirty="0" smtClean="0"/>
              <a:t>Festyn integracyjny „Zaborowo w ośmiu odsłonach”</a:t>
            </a:r>
            <a:endParaRPr lang="pl-PL" dirty="0"/>
          </a:p>
        </p:txBody>
      </p:sp>
      <p:pic>
        <p:nvPicPr>
          <p:cNvPr id="4" name="Urszula Sipińska-Chcę wyjechać na wieś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43808" y="50851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366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5445224"/>
            <a:ext cx="818388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/>
              <a:t>Grupa nieformalna „Miłośnicy Zaborowa” i wolontariusze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04664"/>
            <a:ext cx="4896544" cy="4896544"/>
          </a:xfrm>
        </p:spPr>
      </p:pic>
    </p:spTree>
    <p:extLst>
      <p:ext uri="{BB962C8B-B14F-4D97-AF65-F5344CB8AC3E}">
        <p14:creationId xmlns:p14="http://schemas.microsoft.com/office/powerpoint/2010/main" val="314574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dirty="0" smtClean="0"/>
              <a:t>Aranżacja ogródków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000" y="548680"/>
            <a:ext cx="6530001" cy="4896544"/>
          </a:xfrm>
        </p:spPr>
      </p:pic>
    </p:spTree>
    <p:extLst>
      <p:ext uri="{BB962C8B-B14F-4D97-AF65-F5344CB8AC3E}">
        <p14:creationId xmlns:p14="http://schemas.microsoft.com/office/powerpoint/2010/main" val="2414112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5373216"/>
            <a:ext cx="8183880" cy="936104"/>
          </a:xfrm>
        </p:spPr>
        <p:txBody>
          <a:bodyPr>
            <a:noAutofit/>
          </a:bodyPr>
          <a:lstStyle/>
          <a:p>
            <a:pPr algn="ctr"/>
            <a:r>
              <a:rPr lang="pl-PL" dirty="0" smtClean="0"/>
              <a:t>Przygotowywanie potraw regionalnych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732" y="404664"/>
            <a:ext cx="4824536" cy="4824536"/>
          </a:xfrm>
        </p:spPr>
      </p:pic>
    </p:spTree>
    <p:extLst>
      <p:ext uri="{BB962C8B-B14F-4D97-AF65-F5344CB8AC3E}">
        <p14:creationId xmlns:p14="http://schemas.microsoft.com/office/powerpoint/2010/main" val="2987159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Przygotowania do festynu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76672"/>
            <a:ext cx="5040560" cy="5040560"/>
          </a:xfrm>
        </p:spPr>
      </p:pic>
    </p:spTree>
    <p:extLst>
      <p:ext uri="{BB962C8B-B14F-4D97-AF65-F5344CB8AC3E}">
        <p14:creationId xmlns:p14="http://schemas.microsoft.com/office/powerpoint/2010/main" val="34595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5373216"/>
            <a:ext cx="8183880" cy="936104"/>
          </a:xfrm>
        </p:spPr>
        <p:txBody>
          <a:bodyPr>
            <a:noAutofit/>
          </a:bodyPr>
          <a:lstStyle/>
          <a:p>
            <a:pPr algn="ctr"/>
            <a:r>
              <a:rPr lang="pl-PL" dirty="0" smtClean="0"/>
              <a:t>Stoiska z potrawami regionalnymi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740" y="476672"/>
            <a:ext cx="4680520" cy="4680520"/>
          </a:xfrm>
        </p:spPr>
      </p:pic>
    </p:spTree>
    <p:extLst>
      <p:ext uri="{BB962C8B-B14F-4D97-AF65-F5344CB8AC3E}">
        <p14:creationId xmlns:p14="http://schemas.microsoft.com/office/powerpoint/2010/main" val="287993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Prace lokalnych twórców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827" y="512886"/>
            <a:ext cx="5004346" cy="5004346"/>
          </a:xfrm>
        </p:spPr>
      </p:pic>
    </p:spTree>
    <p:extLst>
      <p:ext uri="{BB962C8B-B14F-4D97-AF65-F5344CB8AC3E}">
        <p14:creationId xmlns:p14="http://schemas.microsoft.com/office/powerpoint/2010/main" val="1390077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Występy artystyczne</a:t>
            </a:r>
            <a:endParaRPr lang="pl-PL" dirty="0"/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548680"/>
            <a:ext cx="4896544" cy="4896544"/>
          </a:xfrm>
        </p:spPr>
      </p:pic>
    </p:spTree>
    <p:extLst>
      <p:ext uri="{BB962C8B-B14F-4D97-AF65-F5344CB8AC3E}">
        <p14:creationId xmlns:p14="http://schemas.microsoft.com/office/powerpoint/2010/main" val="3610139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5373216"/>
            <a:ext cx="8183880" cy="792088"/>
          </a:xfrm>
        </p:spPr>
        <p:txBody>
          <a:bodyPr/>
          <a:lstStyle/>
          <a:p>
            <a:pPr algn="ctr"/>
            <a:r>
              <a:rPr lang="pl-PL" dirty="0" smtClean="0"/>
              <a:t>Animacje artystyczne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831" y="512886"/>
            <a:ext cx="4932338" cy="4932338"/>
          </a:xfrm>
        </p:spPr>
      </p:pic>
    </p:spTree>
    <p:extLst>
      <p:ext uri="{BB962C8B-B14F-4D97-AF65-F5344CB8AC3E}">
        <p14:creationId xmlns:p14="http://schemas.microsoft.com/office/powerpoint/2010/main" val="1328518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5445224"/>
            <a:ext cx="8183880" cy="589816"/>
          </a:xfrm>
        </p:spPr>
        <p:txBody>
          <a:bodyPr>
            <a:noAutofit/>
          </a:bodyPr>
          <a:lstStyle/>
          <a:p>
            <a:pPr algn="ctr"/>
            <a:r>
              <a:rPr lang="pl-PL" dirty="0" smtClean="0"/>
              <a:t>Zabawy dla dużych i małych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692" y="476672"/>
            <a:ext cx="4952617" cy="4752528"/>
          </a:xfrm>
        </p:spPr>
      </p:pic>
    </p:spTree>
    <p:extLst>
      <p:ext uri="{BB962C8B-B14F-4D97-AF65-F5344CB8AC3E}">
        <p14:creationId xmlns:p14="http://schemas.microsoft.com/office/powerpoint/2010/main" val="323543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5373216"/>
            <a:ext cx="8183880" cy="661824"/>
          </a:xfrm>
        </p:spPr>
        <p:txBody>
          <a:bodyPr/>
          <a:lstStyle/>
          <a:p>
            <a:pPr algn="ctr"/>
            <a:r>
              <a:rPr lang="pl-PL" dirty="0" smtClean="0"/>
              <a:t>Prace laureatów konkursów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843" y="512886"/>
            <a:ext cx="4716314" cy="4716314"/>
          </a:xfrm>
        </p:spPr>
      </p:pic>
    </p:spTree>
    <p:extLst>
      <p:ext uri="{BB962C8B-B14F-4D97-AF65-F5344CB8AC3E}">
        <p14:creationId xmlns:p14="http://schemas.microsoft.com/office/powerpoint/2010/main" val="126889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Koniec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70876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102</TotalTime>
  <Words>50</Words>
  <Application>Microsoft Office PowerPoint</Application>
  <PresentationFormat>Pokaz na ekranie (4:3)</PresentationFormat>
  <Paragraphs>13</Paragraphs>
  <Slides>12</Slides>
  <Notes>0</Notes>
  <HiddenSlides>0</HiddenSlides>
  <MMClips>1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Aspekt</vt:lpstr>
      <vt:lpstr>Jest taka jedna wieś… Zaborowo</vt:lpstr>
      <vt:lpstr>Grupa nieformalna „Miłośnicy Zaborowa” i wolontariusze</vt:lpstr>
      <vt:lpstr>Aranżacja ogródków</vt:lpstr>
      <vt:lpstr>Przygotowywanie potraw regionalnych</vt:lpstr>
      <vt:lpstr>Przygotowania do festynu</vt:lpstr>
      <vt:lpstr>Stoiska z potrawami regionalnymi</vt:lpstr>
      <vt:lpstr>Prace lokalnych twórców</vt:lpstr>
      <vt:lpstr>Występy artystyczne</vt:lpstr>
      <vt:lpstr>Animacje artystyczne</vt:lpstr>
      <vt:lpstr>Zabawy dla dużych i małych</vt:lpstr>
      <vt:lpstr>Prace laureatów konkursów</vt:lpstr>
      <vt:lpstr>Koniec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samsung</dc:creator>
  <cp:lastModifiedBy>samsung</cp:lastModifiedBy>
  <cp:revision>17</cp:revision>
  <dcterms:created xsi:type="dcterms:W3CDTF">2014-11-26T14:16:51Z</dcterms:created>
  <dcterms:modified xsi:type="dcterms:W3CDTF">2014-11-26T15:59:32Z</dcterms:modified>
</cp:coreProperties>
</file>